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2" r:id="rId3"/>
    <p:sldId id="289" r:id="rId4"/>
    <p:sldId id="279" r:id="rId5"/>
    <p:sldId id="290" r:id="rId6"/>
    <p:sldId id="276" r:id="rId7"/>
    <p:sldId id="291" r:id="rId8"/>
    <p:sldId id="292" r:id="rId9"/>
    <p:sldId id="28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6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39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64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05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05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69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98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17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40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39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07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D37F-420F-48FF-9F9D-4E5B09D4B9F3}" type="datetimeFigureOut">
              <a:rPr lang="pt-BR" smtClean="0"/>
              <a:t>25/06/2019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8B00-2DC0-4EE3-B042-EB85EC46A4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48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375" y="904009"/>
            <a:ext cx="6196662" cy="4759036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60608" y="231820"/>
            <a:ext cx="11269015" cy="63750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7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IMPORTÂNCIA DO CONTROLE INTERNO NA IMPLANTAÇÃO E MONITORAMENTO DO PORTAL DA TRANSPARÊNCIA DOS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RPPSs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PORQUE ESCOLHEMOS ESTE TEMA?</a:t>
            </a:r>
          </a:p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QUAL A IMPORTÂNCIA DO PORTAL DA TRANSPARÊNCIA NOS RPPS?</a:t>
            </a:r>
          </a:p>
          <a:p>
            <a:pPr marL="0" indent="0" algn="ctr">
              <a:buNone/>
            </a:pPr>
            <a:r>
              <a:rPr lang="pt-BR" b="1" dirty="0" smtClean="0"/>
              <a:t> </a:t>
            </a:r>
          </a:p>
          <a:p>
            <a:pPr marL="0" indent="0" algn="ctr">
              <a:buNone/>
            </a:pPr>
            <a:r>
              <a:rPr lang="pt-BR" b="1" dirty="0" smtClean="0"/>
              <a:t>QUAL O PAPEL DO CONTROLE INTERNO MONITORAMENTO DOS PORTAIS DE TRANSPARÊNCIA DOS </a:t>
            </a:r>
            <a:r>
              <a:rPr lang="pt-BR" b="1" dirty="0" err="1" smtClean="0"/>
              <a:t>RPPSs</a:t>
            </a:r>
            <a:r>
              <a:rPr lang="pt-BR" b="1" dirty="0" smtClean="0"/>
              <a:t>?</a:t>
            </a: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552" y="5456972"/>
            <a:ext cx="1102216" cy="629838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27477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CRITÉRIOS DA PESQUISA PREVIDENCIÁRIA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b="1" dirty="0" smtClean="0"/>
              <a:t>1 (UM) RPPS DE CADA ESTADO DO BRASIL;</a:t>
            </a:r>
          </a:p>
          <a:p>
            <a:endParaRPr lang="pt-BR" b="1" dirty="0" smtClean="0"/>
          </a:p>
          <a:p>
            <a:r>
              <a:rPr lang="pt-BR" b="1" dirty="0" smtClean="0"/>
              <a:t>A ESCOLHA DOS </a:t>
            </a:r>
            <a:r>
              <a:rPr lang="pt-BR" b="1" dirty="0" err="1" smtClean="0"/>
              <a:t>RPPSs</a:t>
            </a:r>
            <a:r>
              <a:rPr lang="pt-BR" b="1" dirty="0" smtClean="0"/>
              <a:t> POR ESTADO FORAM COLETADOS DA RELAÇÃO DE ENTES FEDERATIVOS QUE ADERIRAM AO PRÓ-GESTÃO, DIVULGADO PELA SECRETARIA DA PREVIDÊNCIA SOCIAL;</a:t>
            </a:r>
          </a:p>
          <a:p>
            <a:endParaRPr lang="pt-BR" b="1" dirty="0" smtClean="0"/>
          </a:p>
          <a:p>
            <a:r>
              <a:rPr lang="pt-BR" b="1" dirty="0" smtClean="0"/>
              <a:t>O MEIO DE PESQUISA FOI CONTATO INDIRETO POR TELEFONE COM OS DIRIGENTES DOS </a:t>
            </a:r>
            <a:r>
              <a:rPr lang="pt-BR" b="1" dirty="0" err="1" smtClean="0"/>
              <a:t>RPPSs</a:t>
            </a:r>
            <a:r>
              <a:rPr lang="pt-BR" b="1" dirty="0" smtClean="0"/>
              <a:t>;</a:t>
            </a:r>
          </a:p>
          <a:p>
            <a:endParaRPr lang="pt-BR" b="1" dirty="0" smtClean="0"/>
          </a:p>
          <a:p>
            <a:r>
              <a:rPr lang="pt-BR" b="1" dirty="0" smtClean="0"/>
              <a:t>O QUESTIONÁRIO ERA COMPOSTO POR 9 PERGUNTAS.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924" y="5274768"/>
            <a:ext cx="1420349" cy="811633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139948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DIFICULDADES ENCONTRADAS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b="1" dirty="0" smtClean="0"/>
              <a:t>ALGUNS </a:t>
            </a:r>
            <a:r>
              <a:rPr lang="pt-BR" b="1" dirty="0"/>
              <a:t>RPPS NÃO POSSUIAM SITES </a:t>
            </a:r>
            <a:r>
              <a:rPr lang="pt-BR" b="1" dirty="0" smtClean="0"/>
              <a:t>PRÓPRIOS;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 smtClean="0"/>
              <a:t>ALGUNS DIRIGENTES </a:t>
            </a:r>
            <a:r>
              <a:rPr lang="pt-BR" b="1" dirty="0"/>
              <a:t>NÃO </a:t>
            </a:r>
            <a:r>
              <a:rPr lang="pt-BR" b="1" dirty="0" smtClean="0"/>
              <a:t>RESPONDERAM O QUESTIONÁRIO;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/>
              <a:t>ALGUNS SITES ESTAVAM DESATUALIZADOS COM OS NÚMEROS DE </a:t>
            </a:r>
            <a:r>
              <a:rPr lang="pt-BR" b="1" dirty="0" smtClean="0"/>
              <a:t>CONTATOS;</a:t>
            </a:r>
          </a:p>
          <a:p>
            <a:endParaRPr lang="pt-BR" b="1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925" y="5266531"/>
            <a:ext cx="1420349" cy="811633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379584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DA PESQUISA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endParaRPr lang="pt-BR" b="1" dirty="0" smtClean="0"/>
          </a:p>
          <a:p>
            <a:r>
              <a:rPr lang="pt-BR" b="1" dirty="0" smtClean="0"/>
              <a:t>100% DOS </a:t>
            </a:r>
            <a:r>
              <a:rPr lang="pt-BR" b="1" dirty="0" err="1" smtClean="0"/>
              <a:t>RPPSs</a:t>
            </a:r>
            <a:r>
              <a:rPr lang="pt-BR" b="1" dirty="0" smtClean="0"/>
              <a:t> RESPONDENTES POSSUEM PORTAIS DE TRANSPARÊNCIA;</a:t>
            </a:r>
          </a:p>
          <a:p>
            <a:endParaRPr lang="pt-BR" b="1" dirty="0" smtClean="0"/>
          </a:p>
          <a:p>
            <a:r>
              <a:rPr lang="pt-BR" b="1" dirty="0" smtClean="0"/>
              <a:t>OS </a:t>
            </a:r>
            <a:r>
              <a:rPr lang="pt-BR" b="1" dirty="0" err="1" smtClean="0"/>
              <a:t>RPPSs</a:t>
            </a:r>
            <a:r>
              <a:rPr lang="pt-BR" b="1" dirty="0" smtClean="0"/>
              <a:t> EM SUA MAIORIA ATUALIZAM DIARIAMENTE O PORTAL DA TRANSPARÊNCIA;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/>
              <a:t>OS </a:t>
            </a:r>
            <a:r>
              <a:rPr lang="pt-BR" b="1" dirty="0" err="1"/>
              <a:t>RPPSs</a:t>
            </a:r>
            <a:r>
              <a:rPr lang="pt-BR" b="1" dirty="0"/>
              <a:t> EM SUA MAIORIA </a:t>
            </a:r>
            <a:r>
              <a:rPr lang="pt-BR" b="1" dirty="0" smtClean="0"/>
              <a:t>POSSUEM UNIDADE </a:t>
            </a:r>
            <a:r>
              <a:rPr lang="pt-BR" b="1" dirty="0" smtClean="0"/>
              <a:t>DE CONTROLE INTERNO PRÓPRIA;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 smtClean="0"/>
              <a:t>88% DOS </a:t>
            </a:r>
            <a:r>
              <a:rPr lang="pt-BR" b="1" dirty="0" err="1" smtClean="0"/>
              <a:t>RPPSs</a:t>
            </a:r>
            <a:r>
              <a:rPr lang="pt-BR" b="1" dirty="0" smtClean="0"/>
              <a:t> RESPONDENTES ENTENDEM QUE O CONTROLE INTERNO É UM INSTRUMENTO GARANTIDOR DA INTEGRIDADE DOS </a:t>
            </a:r>
            <a:r>
              <a:rPr lang="pt-BR" b="1" dirty="0" err="1" smtClean="0"/>
              <a:t>RPPSs</a:t>
            </a:r>
            <a:r>
              <a:rPr lang="pt-BR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905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658" y="365125"/>
            <a:ext cx="10515600" cy="1325563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 DE ALGUNS DADOS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0658" y="1825624"/>
            <a:ext cx="10515600" cy="445718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pt-BR" u="sng" dirty="0" smtClean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372" y="5780909"/>
            <a:ext cx="811369" cy="463639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59" y="1825624"/>
            <a:ext cx="5263579" cy="445718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617" y="1825623"/>
            <a:ext cx="5169641" cy="445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9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658" y="365125"/>
            <a:ext cx="10515600" cy="1325563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 DE ALGUNS DADOS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0658" y="1825624"/>
            <a:ext cx="10515600" cy="445718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pt-BR" u="sng" dirty="0" smtClean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372" y="5780909"/>
            <a:ext cx="811369" cy="463639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58" y="1825622"/>
            <a:ext cx="5263580" cy="445719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615" y="1825622"/>
            <a:ext cx="5169643" cy="44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658" y="365125"/>
            <a:ext cx="10515600" cy="1325563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APRESENTAÇÃO DE ALGUNS DADOS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0658" y="1825624"/>
            <a:ext cx="10515600" cy="445718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pt-BR" u="sng" dirty="0" smtClean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372" y="5780909"/>
            <a:ext cx="811369" cy="463639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59" y="1825622"/>
            <a:ext cx="5271818" cy="445719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3092" y="1825622"/>
            <a:ext cx="5153166" cy="44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21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6" name="Espaço Reservado para Conteúdo 5" descr="Y:\PREVILUCAS 2013\TEXTOS 2013\LOGO PREVILUCAS\PREVILUCAS\Marca Previlucas LRV 2013\RGB\Logo_oficial_Previlucas-B-RGB-LO - Cópi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450" y="3885750"/>
            <a:ext cx="4636394" cy="27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8" name="CaixaDeTexto 7"/>
          <p:cNvSpPr txBox="1"/>
          <p:nvPr/>
        </p:nvSpPr>
        <p:spPr>
          <a:xfrm>
            <a:off x="373487" y="1903005"/>
            <a:ext cx="587276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Leidiana Bulhão de Oliveira Silva</a:t>
            </a:r>
          </a:p>
          <a:p>
            <a:pPr algn="ctr"/>
            <a:r>
              <a:rPr lang="pt-BR" sz="2400" b="1" dirty="0" smtClean="0"/>
              <a:t>Supervisora do </a:t>
            </a:r>
            <a:r>
              <a:rPr lang="pt-BR" sz="2400" b="1" dirty="0" err="1" smtClean="0"/>
              <a:t>Previlucas</a:t>
            </a:r>
            <a:endParaRPr lang="pt-BR" sz="2400" b="1" dirty="0" smtClean="0"/>
          </a:p>
          <a:p>
            <a:pPr algn="ctr"/>
            <a:r>
              <a:rPr lang="pt-BR" sz="2400" b="1" dirty="0" smtClean="0"/>
              <a:t>prevlucas@lucasdorioverde.mt.gov.br</a:t>
            </a:r>
          </a:p>
          <a:p>
            <a:pPr algn="ctr"/>
            <a:r>
              <a:rPr lang="pt-BR" sz="2400" b="1" dirty="0" smtClean="0"/>
              <a:t>(65) 3548-2346</a:t>
            </a:r>
            <a:endParaRPr lang="pt-BR" sz="2400" b="1" dirty="0"/>
          </a:p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48775" y="1903005"/>
            <a:ext cx="516872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err="1" smtClean="0"/>
              <a:t>Julio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Darcio</a:t>
            </a:r>
            <a:r>
              <a:rPr lang="pt-BR" sz="2400" b="1" dirty="0" smtClean="0"/>
              <a:t> Felizardo Franco</a:t>
            </a:r>
          </a:p>
          <a:p>
            <a:pPr algn="ctr"/>
            <a:r>
              <a:rPr lang="pt-BR" sz="2400" b="1" dirty="0"/>
              <a:t>Assessor Previdenciário do </a:t>
            </a:r>
            <a:r>
              <a:rPr lang="pt-BR" sz="2400" b="1" dirty="0" err="1"/>
              <a:t>Previlucas</a:t>
            </a:r>
            <a:endParaRPr lang="pt-BR" sz="2400" b="1" dirty="0"/>
          </a:p>
          <a:p>
            <a:pPr algn="ctr"/>
            <a:r>
              <a:rPr lang="pt-BR" sz="2400" b="1" dirty="0"/>
              <a:t>prevlucas@lucasdorioverde.mt.gov.br</a:t>
            </a:r>
          </a:p>
          <a:p>
            <a:pPr algn="ctr"/>
            <a:r>
              <a:rPr lang="pt-BR" sz="2400" b="1" dirty="0" smtClean="0"/>
              <a:t>(65) 3548-2349</a:t>
            </a:r>
          </a:p>
          <a:p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838200" y="287468"/>
            <a:ext cx="10515600" cy="13255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</a:t>
            </a:r>
            <a:endParaRPr 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7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202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 A IMPORTÂNCIA DO CONTROLE INTERNO NA IMPLANTAÇÃO E MONITORAMENTO DO PORTAL DA TRANSPARÊNCIA DOS RPPSs</vt:lpstr>
      <vt:lpstr>CRITÉRIOS DA PESQUISA PREVIDENCIÁRIA</vt:lpstr>
      <vt:lpstr>DIFICULDADES ENCONTRADAS</vt:lpstr>
      <vt:lpstr>RESULTADOS DA PESQUISA</vt:lpstr>
      <vt:lpstr> APRESENTAÇÃO DE ALGUNS DADOS    </vt:lpstr>
      <vt:lpstr> APRESENTAÇÃO DE ALGUNS DADOS    </vt:lpstr>
      <vt:lpstr> APRESENTAÇÃO DE ALGUNS DADOS    </vt:lpstr>
      <vt:lpstr>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Leidiana Bulhão</dc:creator>
  <cp:lastModifiedBy>Leidiana Bulhão</cp:lastModifiedBy>
  <cp:revision>85</cp:revision>
  <dcterms:created xsi:type="dcterms:W3CDTF">2017-06-29T19:40:57Z</dcterms:created>
  <dcterms:modified xsi:type="dcterms:W3CDTF">2019-06-25T19:56:56Z</dcterms:modified>
</cp:coreProperties>
</file>